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BF42ABBD-15F3-400B-A3E5-96CA985A1A91}"/>
    <pc:docChg chg="undo custSel modSld">
      <pc:chgData name="Anatoliy Kigel" userId="7432c6c4687b0a9c" providerId="LiveId" clId="{BF42ABBD-15F3-400B-A3E5-96CA985A1A91}" dt="2023-02-01T08:53:16.093" v="36" actId="1076"/>
      <pc:docMkLst>
        <pc:docMk/>
      </pc:docMkLst>
      <pc:sldChg chg="modSp mod">
        <pc:chgData name="Anatoliy Kigel" userId="7432c6c4687b0a9c" providerId="LiveId" clId="{BF42ABBD-15F3-400B-A3E5-96CA985A1A91}" dt="2023-01-30T19:33:54.543" v="9" actId="20577"/>
        <pc:sldMkLst>
          <pc:docMk/>
          <pc:sldMk cId="3928218066" sldId="260"/>
        </pc:sldMkLst>
        <pc:spChg chg="mod">
          <ac:chgData name="Anatoliy Kigel" userId="7432c6c4687b0a9c" providerId="LiveId" clId="{BF42ABBD-15F3-400B-A3E5-96CA985A1A91}" dt="2023-01-30T19:33:49.215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BF42ABBD-15F3-400B-A3E5-96CA985A1A91}" dt="2023-01-30T19:33:54.543" v="9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addSp delSp modSp mod">
        <pc:chgData name="Anatoliy Kigel" userId="7432c6c4687b0a9c" providerId="LiveId" clId="{BF42ABBD-15F3-400B-A3E5-96CA985A1A91}" dt="2023-02-01T08:53:16.093" v="36" actId="1076"/>
        <pc:sldMkLst>
          <pc:docMk/>
          <pc:sldMk cId="2560431116" sldId="265"/>
        </pc:sldMkLst>
        <pc:spChg chg="add del">
          <ac:chgData name="Anatoliy Kigel" userId="7432c6c4687b0a9c" providerId="LiveId" clId="{BF42ABBD-15F3-400B-A3E5-96CA985A1A91}" dt="2023-02-01T08:52:16.170" v="16" actId="22"/>
          <ac:spMkLst>
            <pc:docMk/>
            <pc:sldMk cId="2560431116" sldId="265"/>
            <ac:spMk id="4" creationId="{7FE71A2B-8342-6E6E-DFBF-2C181E1BF959}"/>
          </ac:spMkLst>
        </pc:spChg>
        <pc:spChg chg="mod">
          <ac:chgData name="Anatoliy Kigel" userId="7432c6c4687b0a9c" providerId="LiveId" clId="{BF42ABBD-15F3-400B-A3E5-96CA985A1A91}" dt="2023-02-01T08:52:57.417" v="30" actId="1076"/>
          <ac:spMkLst>
            <pc:docMk/>
            <pc:sldMk cId="2560431116" sldId="265"/>
            <ac:spMk id="5" creationId="{00000000-0000-0000-0000-000000000000}"/>
          </ac:spMkLst>
        </pc:spChg>
        <pc:spChg chg="add del">
          <ac:chgData name="Anatoliy Kigel" userId="7432c6c4687b0a9c" providerId="LiveId" clId="{BF42ABBD-15F3-400B-A3E5-96CA985A1A91}" dt="2023-02-01T08:52:24.576" v="22"/>
          <ac:spMkLst>
            <pc:docMk/>
            <pc:sldMk cId="2560431116" sldId="265"/>
            <ac:spMk id="6" creationId="{3CEDA647-AFD8-9C3D-0EAC-737F8A3A45CF}"/>
          </ac:spMkLst>
        </pc:spChg>
        <pc:spChg chg="mod">
          <ac:chgData name="Anatoliy Kigel" userId="7432c6c4687b0a9c" providerId="LiveId" clId="{BF42ABBD-15F3-400B-A3E5-96CA985A1A91}" dt="2023-02-01T08:52:23.472" v="20" actId="368"/>
          <ac:spMkLst>
            <pc:docMk/>
            <pc:sldMk cId="2560431116" sldId="265"/>
            <ac:spMk id="14" creationId="{00000000-0000-0000-0000-000000000000}"/>
          </ac:spMkLst>
        </pc:spChg>
        <pc:spChg chg="mod">
          <ac:chgData name="Anatoliy Kigel" userId="7432c6c4687b0a9c" providerId="LiveId" clId="{BF42ABBD-15F3-400B-A3E5-96CA985A1A91}" dt="2023-02-01T08:53:12.437" v="34" actId="1076"/>
          <ac:spMkLst>
            <pc:docMk/>
            <pc:sldMk cId="2560431116" sldId="265"/>
            <ac:spMk id="17" creationId="{00000000-0000-0000-0000-000000000000}"/>
          </ac:spMkLst>
        </pc:spChg>
        <pc:grpChg chg="mod">
          <ac:chgData name="Anatoliy Kigel" userId="7432c6c4687b0a9c" providerId="LiveId" clId="{BF42ABBD-15F3-400B-A3E5-96CA985A1A91}" dt="2023-02-01T08:53:06.151" v="31" actId="1076"/>
          <ac:grpSpMkLst>
            <pc:docMk/>
            <pc:sldMk cId="2560431116" sldId="265"/>
            <ac:grpSpMk id="3" creationId="{00000000-0000-0000-0000-000000000000}"/>
          </ac:grpSpMkLst>
        </pc:grpChg>
        <pc:picChg chg="add mod">
          <ac:chgData name="Anatoliy Kigel" userId="7432c6c4687b0a9c" providerId="LiveId" clId="{BF42ABBD-15F3-400B-A3E5-96CA985A1A91}" dt="2023-02-01T08:53:16.093" v="36" actId="1076"/>
          <ac:picMkLst>
            <pc:docMk/>
            <pc:sldMk cId="2560431116" sldId="265"/>
            <ac:picMk id="8" creationId="{855780B7-7F5B-0B23-0968-CCF5B4942A0D}"/>
          </ac:picMkLst>
        </pc:picChg>
      </pc:sldChg>
      <pc:sldChg chg="modSp mod">
        <pc:chgData name="Anatoliy Kigel" userId="7432c6c4687b0a9c" providerId="LiveId" clId="{BF42ABBD-15F3-400B-A3E5-96CA985A1A91}" dt="2023-02-01T08:42:56.595" v="10"/>
        <pc:sldMkLst>
          <pc:docMk/>
          <pc:sldMk cId="2134033093" sldId="290"/>
        </pc:sldMkLst>
        <pc:spChg chg="mod">
          <ac:chgData name="Anatoliy Kigel" userId="7432c6c4687b0a9c" providerId="LiveId" clId="{BF42ABBD-15F3-400B-A3E5-96CA985A1A91}" dt="2023-02-01T08:42:56.595" v="10"/>
          <ac:spMkLst>
            <pc:docMk/>
            <pc:sldMk cId="2134033093" sldId="290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899CA57C-1BD6-4D26-94DA-3F2D9E03A69A}"/>
    <pc:docChg chg="undo custSel addSld delSld modSld modSection">
      <pc:chgData name="Anatoliy Kigel" userId="7432c6c4687b0a9c" providerId="LiveId" clId="{899CA57C-1BD6-4D26-94DA-3F2D9E03A69A}" dt="2021-11-22T08:43:50.396" v="676" actId="1076"/>
      <pc:docMkLst>
        <pc:docMk/>
      </pc:docMkLst>
      <pc:sldChg chg="modSp mod">
        <pc:chgData name="Anatoliy Kigel" userId="7432c6c4687b0a9c" providerId="LiveId" clId="{899CA57C-1BD6-4D26-94DA-3F2D9E03A69A}" dt="2021-11-22T08:38:25.286" v="597" actId="404"/>
        <pc:sldMkLst>
          <pc:docMk/>
          <pc:sldMk cId="0" sldId="257"/>
        </pc:sldMkLst>
        <pc:spChg chg="mod">
          <ac:chgData name="Anatoliy Kigel" userId="7432c6c4687b0a9c" providerId="LiveId" clId="{899CA57C-1BD6-4D26-94DA-3F2D9E03A69A}" dt="2021-11-22T08:38:25.286" v="597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55.817" v="604" actId="404"/>
        <pc:sldMkLst>
          <pc:docMk/>
          <pc:sldMk cId="3928218066" sldId="260"/>
        </pc:sldMkLst>
        <pc:spChg chg="mod">
          <ac:chgData name="Anatoliy Kigel" userId="7432c6c4687b0a9c" providerId="LiveId" clId="{899CA57C-1BD6-4D26-94DA-3F2D9E03A69A}" dt="2021-11-22T08:12:21.571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12:24.931" v="8" actId="20577"/>
          <ac:spMkLst>
            <pc:docMk/>
            <pc:sldMk cId="3928218066" sldId="260"/>
            <ac:spMk id="10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8:55.817" v="604" actId="404"/>
          <ac:spMkLst>
            <pc:docMk/>
            <pc:sldMk cId="3928218066" sldId="260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44.198" v="600" actId="403"/>
        <pc:sldMkLst>
          <pc:docMk/>
          <pc:sldMk cId="3139661526" sldId="261"/>
        </pc:sldMkLst>
        <pc:spChg chg="mod">
          <ac:chgData name="Anatoliy Kigel" userId="7432c6c4687b0a9c" providerId="LiveId" clId="{899CA57C-1BD6-4D26-94DA-3F2D9E03A69A}" dt="2021-11-22T08:38:44.198" v="600" actId="403"/>
          <ac:spMkLst>
            <pc:docMk/>
            <pc:sldMk cId="3139661526" sldId="261"/>
            <ac:spMk id="2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40:58.680" v="648" actId="20577"/>
        <pc:sldMkLst>
          <pc:docMk/>
          <pc:sldMk cId="1206142669" sldId="267"/>
        </pc:sldMkLst>
        <pc:spChg chg="mod">
          <ac:chgData name="Anatoliy Kigel" userId="7432c6c4687b0a9c" providerId="LiveId" clId="{899CA57C-1BD6-4D26-94DA-3F2D9E03A69A}" dt="2021-11-22T08:40:58.680" v="648" actId="20577"/>
          <ac:spMkLst>
            <pc:docMk/>
            <pc:sldMk cId="1206142669" sldId="267"/>
            <ac:spMk id="2" creationId="{00000000-0000-0000-0000-000000000000}"/>
          </ac:spMkLst>
        </pc:spChg>
      </pc:sldChg>
      <pc:sldChg chg="modSp">
        <pc:chgData name="Anatoliy Kigel" userId="7432c6c4687b0a9c" providerId="LiveId" clId="{899CA57C-1BD6-4D26-94DA-3F2D9E03A69A}" dt="2021-11-22T08:43:50.396" v="676" actId="1076"/>
        <pc:sldMkLst>
          <pc:docMk/>
          <pc:sldMk cId="3873601693" sldId="270"/>
        </pc:sldMkLst>
        <pc:picChg chg="mod">
          <ac:chgData name="Anatoliy Kigel" userId="7432c6c4687b0a9c" providerId="LiveId" clId="{899CA57C-1BD6-4D26-94DA-3F2D9E03A69A}" dt="2021-11-22T08:43:50.396" v="676" actId="1076"/>
          <ac:picMkLst>
            <pc:docMk/>
            <pc:sldMk cId="3873601693" sldId="270"/>
            <ac:picMk id="2" creationId="{00000000-0000-0000-0000-000000000000}"/>
          </ac:picMkLst>
        </pc:picChg>
      </pc:sldChg>
      <pc:sldChg chg="addSp delSp modSp mod">
        <pc:chgData name="Anatoliy Kigel" userId="7432c6c4687b0a9c" providerId="LiveId" clId="{899CA57C-1BD6-4D26-94DA-3F2D9E03A69A}" dt="2021-11-22T08:43:31.781" v="675" actId="1036"/>
        <pc:sldMkLst>
          <pc:docMk/>
          <pc:sldMk cId="3665213549" sldId="271"/>
        </pc:sldMkLst>
        <pc:spChg chg="del mod">
          <ac:chgData name="Anatoliy Kigel" userId="7432c6c4687b0a9c" providerId="LiveId" clId="{899CA57C-1BD6-4D26-94DA-3F2D9E03A69A}" dt="2021-11-22T08:43:29.887" v="672" actId="478"/>
          <ac:spMkLst>
            <pc:docMk/>
            <pc:sldMk cId="3665213549" sldId="271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43:31.781" v="675" actId="1036"/>
          <ac:spMkLst>
            <pc:docMk/>
            <pc:sldMk cId="3665213549" sldId="271"/>
            <ac:spMk id="10" creationId="{BC08CFC9-3325-4B95-8FE6-0CAD728C92D9}"/>
          </ac:spMkLst>
        </pc:spChg>
      </pc:sldChg>
      <pc:sldChg chg="modSp mod">
        <pc:chgData name="Anatoliy Kigel" userId="7432c6c4687b0a9c" providerId="LiveId" clId="{899CA57C-1BD6-4D26-94DA-3F2D9E03A69A}" dt="2021-11-22T08:43:20.803" v="671" actId="14100"/>
        <pc:sldMkLst>
          <pc:docMk/>
          <pc:sldMk cId="1197816528" sldId="272"/>
        </pc:sldMkLst>
        <pc:spChg chg="mod">
          <ac:chgData name="Anatoliy Kigel" userId="7432c6c4687b0a9c" providerId="LiveId" clId="{899CA57C-1BD6-4D26-94DA-3F2D9E03A69A}" dt="2021-11-22T08:43:20.803" v="671" actId="14100"/>
          <ac:spMkLst>
            <pc:docMk/>
            <pc:sldMk cId="1197816528" sldId="272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56.253" v="593" actId="20577"/>
        <pc:sldMkLst>
          <pc:docMk/>
          <pc:sldMk cId="2745726497" sldId="279"/>
        </pc:sldMkLst>
        <pc:spChg chg="mod">
          <ac:chgData name="Anatoliy Kigel" userId="7432c6c4687b0a9c" providerId="LiveId" clId="{899CA57C-1BD6-4D26-94DA-3F2D9E03A69A}" dt="2021-11-22T08:37:56.253" v="593" actId="20577"/>
          <ac:spMkLst>
            <pc:docMk/>
            <pc:sldMk cId="2745726497" sldId="279"/>
            <ac:spMk id="6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9.281" v="590" actId="14100"/>
        <pc:sldMkLst>
          <pc:docMk/>
          <pc:sldMk cId="604731523" sldId="280"/>
        </pc:sldMkLst>
        <pc:spChg chg="mod">
          <ac:chgData name="Anatoliy Kigel" userId="7432c6c4687b0a9c" providerId="LiveId" clId="{899CA57C-1BD6-4D26-94DA-3F2D9E03A69A}" dt="2021-11-22T08:36:42.574" v="579" actId="14100"/>
          <ac:spMkLst>
            <pc:docMk/>
            <pc:sldMk cId="604731523" sldId="28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39.281" v="590" actId="14100"/>
          <ac:spMkLst>
            <pc:docMk/>
            <pc:sldMk cId="604731523" sldId="280"/>
            <ac:spMk id="3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3.034" v="588" actId="14100"/>
        <pc:sldMkLst>
          <pc:docMk/>
          <pc:sldMk cId="626738471" sldId="281"/>
        </pc:sldMkLst>
        <pc:spChg chg="mod">
          <ac:chgData name="Anatoliy Kigel" userId="7432c6c4687b0a9c" providerId="LiveId" clId="{899CA57C-1BD6-4D26-94DA-3F2D9E03A69A}" dt="2021-11-22T08:37:33.034" v="588" actId="14100"/>
          <ac:spMkLst>
            <pc:docMk/>
            <pc:sldMk cId="626738471" sldId="281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20.625" v="586" actId="1076"/>
          <ac:spMkLst>
            <pc:docMk/>
            <pc:sldMk cId="626738471" sldId="281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867871601" sldId="285"/>
        </pc:sldMkLst>
      </pc:sldChg>
      <pc:sldChg chg="delSp modSp add mod">
        <pc:chgData name="Anatoliy Kigel" userId="7432c6c4687b0a9c" providerId="LiveId" clId="{899CA57C-1BD6-4D26-94DA-3F2D9E03A69A}" dt="2021-11-22T08:36:07.252" v="571" actId="1036"/>
        <pc:sldMkLst>
          <pc:docMk/>
          <pc:sldMk cId="1106840640" sldId="285"/>
        </pc:sldMkLst>
        <pc:spChg chg="mod">
          <ac:chgData name="Anatoliy Kigel" userId="7432c6c4687b0a9c" providerId="LiveId" clId="{899CA57C-1BD6-4D26-94DA-3F2D9E03A69A}" dt="2021-11-22T08:35:50.828" v="558" actId="1036"/>
          <ac:spMkLst>
            <pc:docMk/>
            <pc:sldMk cId="1106840640" sldId="28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5.110" v="569" actId="403"/>
          <ac:spMkLst>
            <pc:docMk/>
            <pc:sldMk cId="1106840640" sldId="285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5:57.180" v="562" actId="1036"/>
          <ac:spMkLst>
            <pc:docMk/>
            <pc:sldMk cId="1106840640" sldId="285"/>
            <ac:spMk id="7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1.052" v="567" actId="1035"/>
          <ac:spMkLst>
            <pc:docMk/>
            <pc:sldMk cId="1106840640" sldId="285"/>
            <ac:spMk id="8" creationId="{00000000-0000-0000-0000-000000000000}"/>
          </ac:spMkLst>
        </pc:spChg>
        <pc:spChg chg="del mod">
          <ac:chgData name="Anatoliy Kigel" userId="7432c6c4687b0a9c" providerId="LiveId" clId="{899CA57C-1BD6-4D26-94DA-3F2D9E03A69A}" dt="2021-11-22T08:35:49.420" v="553" actId="478"/>
          <ac:spMkLst>
            <pc:docMk/>
            <pc:sldMk cId="1106840640" sldId="285"/>
            <ac:spMk id="9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6:07.252" v="571" actId="1036"/>
          <ac:picMkLst>
            <pc:docMk/>
            <pc:sldMk cId="1106840640" sldId="285"/>
            <ac:picMk id="14" creationId="{00000000-0000-0000-0000-000000000000}"/>
          </ac:picMkLst>
        </pc:picChg>
      </pc:sldChg>
      <pc:sldChg chg="addSp modSp add mod">
        <pc:chgData name="Anatoliy Kigel" userId="7432c6c4687b0a9c" providerId="LiveId" clId="{899CA57C-1BD6-4D26-94DA-3F2D9E03A69A}" dt="2021-11-22T08:34:38.078" v="541" actId="1036"/>
        <pc:sldMkLst>
          <pc:docMk/>
          <pc:sldMk cId="1136467543" sldId="286"/>
        </pc:sldMkLst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3:29.315" v="474" actId="1035"/>
          <ac:spMkLst>
            <pc:docMk/>
            <pc:sldMk cId="1136467543" sldId="286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34:33.042" v="535" actId="6549"/>
          <ac:spMkLst>
            <pc:docMk/>
            <pc:sldMk cId="1136467543" sldId="286"/>
            <ac:spMk id="12" creationId="{5EBB2F12-01F3-477A-AD10-E7A9F63E40B7}"/>
          </ac:spMkLst>
        </pc:spChg>
        <pc:spChg chg="mod">
          <ac:chgData name="Anatoliy Kigel" userId="7432c6c4687b0a9c" providerId="LiveId" clId="{899CA57C-1BD6-4D26-94DA-3F2D9E03A69A}" dt="2021-11-22T08:33:21.336" v="470" actId="14100"/>
          <ac:spMkLst>
            <pc:docMk/>
            <pc:sldMk cId="1136467543" sldId="286"/>
            <ac:spMk id="58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4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90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2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6" creationId="{00000000-0000-0000-0000-000000000000}"/>
          </ac:picMkLst>
        </pc:pic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3162015940" sldId="286"/>
        </pc:sldMkLst>
      </pc:sldChg>
      <pc:sldChg chg="modSp mod">
        <pc:chgData name="Anatoliy Kigel" userId="7432c6c4687b0a9c" providerId="LiveId" clId="{899CA57C-1BD6-4D26-94DA-3F2D9E03A69A}" dt="2021-11-22T08:28:54.733" v="371" actId="6549"/>
        <pc:sldMkLst>
          <pc:docMk/>
          <pc:sldMk cId="3931189480" sldId="293"/>
        </pc:sldMkLst>
        <pc:spChg chg="mod">
          <ac:chgData name="Anatoliy Kigel" userId="7432c6c4687b0a9c" providerId="LiveId" clId="{899CA57C-1BD6-4D26-94DA-3F2D9E03A69A}" dt="2021-11-22T08:28:54.733" v="371" actId="6549"/>
          <ac:spMkLst>
            <pc:docMk/>
            <pc:sldMk cId="3931189480" sldId="293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19:33.016" v="216" actId="20577"/>
        <pc:sldMkLst>
          <pc:docMk/>
          <pc:sldMk cId="2717058134" sldId="294"/>
        </pc:sldMkLst>
        <pc:spChg chg="mod">
          <ac:chgData name="Anatoliy Kigel" userId="7432c6c4687b0a9c" providerId="LiveId" clId="{899CA57C-1BD6-4D26-94DA-3F2D9E03A69A}" dt="2021-11-22T08:19:33.016" v="216" actId="20577"/>
          <ac:spMkLst>
            <pc:docMk/>
            <pc:sldMk cId="2717058134" sldId="294"/>
            <ac:spMk id="5" creationId="{00000000-0000-0000-0000-000000000000}"/>
          </ac:spMkLst>
        </pc:spChg>
      </pc:sldChg>
      <pc:sldChg chg="addSp delSp modSp mod">
        <pc:chgData name="Anatoliy Kigel" userId="7432c6c4687b0a9c" providerId="LiveId" clId="{899CA57C-1BD6-4D26-94DA-3F2D9E03A69A}" dt="2021-11-22T08:32:00.239" v="465" actId="1035"/>
        <pc:sldMkLst>
          <pc:docMk/>
          <pc:sldMk cId="3063730818" sldId="295"/>
        </pc:sldMkLst>
        <pc:spChg chg="mod">
          <ac:chgData name="Anatoliy Kigel" userId="7432c6c4687b0a9c" providerId="LiveId" clId="{899CA57C-1BD6-4D26-94DA-3F2D9E03A69A}" dt="2021-11-22T08:32:00.239" v="465" actId="1035"/>
          <ac:spMkLst>
            <pc:docMk/>
            <pc:sldMk cId="3063730818" sldId="295"/>
            <ac:spMk id="3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4:13.315" v="27" actId="478"/>
          <ac:spMkLst>
            <pc:docMk/>
            <pc:sldMk cId="3063730818" sldId="295"/>
            <ac:spMk id="4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03.747" v="186" actId="478"/>
          <ac:spMkLst>
            <pc:docMk/>
            <pc:sldMk cId="3063730818" sldId="295"/>
            <ac:spMk id="5" creationId="{00000000-0000-0000-0000-000000000000}"/>
          </ac:spMkLst>
        </pc:spChg>
        <pc:spChg chg="add del mod">
          <ac:chgData name="Anatoliy Kigel" userId="7432c6c4687b0a9c" providerId="LiveId" clId="{899CA57C-1BD6-4D26-94DA-3F2D9E03A69A}" dt="2021-11-22T08:26:37.576" v="345"/>
          <ac:spMkLst>
            <pc:docMk/>
            <pc:sldMk cId="3063730818" sldId="295"/>
            <ac:spMk id="8" creationId="{65E968DE-E9FA-45DE-A46B-83161595F2E3}"/>
          </ac:spMkLst>
        </pc:spChg>
        <pc:spChg chg="add mod">
          <ac:chgData name="Anatoliy Kigel" userId="7432c6c4687b0a9c" providerId="LiveId" clId="{899CA57C-1BD6-4D26-94DA-3F2D9E03A69A}" dt="2021-11-22T08:29:55.650" v="418" actId="1036"/>
          <ac:spMkLst>
            <pc:docMk/>
            <pc:sldMk cId="3063730818" sldId="295"/>
            <ac:spMk id="10" creationId="{8FA622E4-C4C0-42CF-94B7-9DCBAB5E658A}"/>
          </ac:spMkLst>
        </pc:spChg>
        <pc:picChg chg="add mod">
          <ac:chgData name="Anatoliy Kigel" userId="7432c6c4687b0a9c" providerId="LiveId" clId="{899CA57C-1BD6-4D26-94DA-3F2D9E03A69A}" dt="2021-11-22T08:30:42.743" v="453" actId="14100"/>
          <ac:picMkLst>
            <pc:docMk/>
            <pc:sldMk cId="3063730818" sldId="295"/>
            <ac:picMk id="1026" creationId="{E98A6534-EC32-424A-B588-008EAFD5CF1D}"/>
          </ac:picMkLst>
        </pc:picChg>
        <pc:picChg chg="del">
          <ac:chgData name="Anatoliy Kigel" userId="7432c6c4687b0a9c" providerId="LiveId" clId="{899CA57C-1BD6-4D26-94DA-3F2D9E03A69A}" dt="2021-11-22T08:14:10.661" v="26" actId="478"/>
          <ac:picMkLst>
            <pc:docMk/>
            <pc:sldMk cId="3063730818" sldId="295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15:27.033" v="215" actId="20577"/>
        <pc:sldMkLst>
          <pc:docMk/>
          <pc:sldMk cId="17623490" sldId="296"/>
        </pc:sldMkLst>
        <pc:spChg chg="mod">
          <ac:chgData name="Anatoliy Kigel" userId="7432c6c4687b0a9c" providerId="LiveId" clId="{899CA57C-1BD6-4D26-94DA-3F2D9E03A69A}" dt="2021-11-22T08:15:27.033" v="215" actId="20577"/>
          <ac:spMkLst>
            <pc:docMk/>
            <pc:sldMk cId="17623490" sldId="296"/>
            <ac:spMk id="5" creationId="{00000000-0000-0000-0000-000000000000}"/>
          </ac:spMkLst>
        </pc:spChg>
      </pc:sldChg>
      <pc:sldChg chg="delSp modSp mod">
        <pc:chgData name="Anatoliy Kigel" userId="7432c6c4687b0a9c" providerId="LiveId" clId="{899CA57C-1BD6-4D26-94DA-3F2D9E03A69A}" dt="2021-11-22T08:15:16.619" v="196" actId="1035"/>
        <pc:sldMkLst>
          <pc:docMk/>
          <pc:sldMk cId="599313642" sldId="302"/>
        </pc:sldMkLst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2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12.466" v="187" actId="478"/>
          <ac:spMkLst>
            <pc:docMk/>
            <pc:sldMk cId="599313642" sldId="302"/>
            <ac:spMk id="9" creationId="{EFAA4FC1-39B0-41F2-8E6F-4C8C1D25F20A}"/>
          </ac:spMkLst>
        </pc:spChg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10" creationId="{00000000-0000-0000-0000-000000000000}"/>
          </ac:spMkLst>
        </pc:spChg>
        <pc:grpChg chg="mod">
          <ac:chgData name="Anatoliy Kigel" userId="7432c6c4687b0a9c" providerId="LiveId" clId="{899CA57C-1BD6-4D26-94DA-3F2D9E03A69A}" dt="2021-11-22T08:15:16.619" v="196" actId="1035"/>
          <ac:grpSpMkLst>
            <pc:docMk/>
            <pc:sldMk cId="599313642" sldId="302"/>
            <ac:grpSpMk id="4" creationId="{00000000-0000-0000-0000-000000000000}"/>
          </ac:grpSpMkLst>
        </pc:grp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7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1026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36:26.018" v="575" actId="403"/>
        <pc:sldMkLst>
          <pc:docMk/>
          <pc:sldMk cId="2992149249" sldId="395"/>
        </pc:sldMkLst>
        <pc:spChg chg="mod">
          <ac:chgData name="Anatoliy Kigel" userId="7432c6c4687b0a9c" providerId="LiveId" clId="{899CA57C-1BD6-4D26-94DA-3F2D9E03A69A}" dt="2021-11-22T08:36:23.552" v="574" actId="6549"/>
          <ac:spMkLst>
            <pc:docMk/>
            <pc:sldMk cId="2992149249" sldId="39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26.018" v="575" actId="403"/>
          <ac:spMkLst>
            <pc:docMk/>
            <pc:sldMk cId="2992149249" sldId="395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39:36.272" v="605" actId="47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2531767D-6331-4D3A-89C0-821C00C70DDF}"/>
    <pc:docChg chg="undo custSel modSld">
      <pc:chgData name="Anatoliy Kigel" userId="7432c6c4687b0a9c" providerId="LiveId" clId="{2531767D-6331-4D3A-89C0-821C00C70DDF}" dt="2023-05-11T08:07:48.216" v="28" actId="6549"/>
      <pc:docMkLst>
        <pc:docMk/>
      </pc:docMkLst>
      <pc:sldChg chg="modSp mod">
        <pc:chgData name="Anatoliy Kigel" userId="7432c6c4687b0a9c" providerId="LiveId" clId="{2531767D-6331-4D3A-89C0-821C00C70DDF}" dt="2023-05-11T08:06:53.110" v="25" actId="20577"/>
        <pc:sldMkLst>
          <pc:docMk/>
          <pc:sldMk cId="3928218066" sldId="260"/>
        </pc:sldMkLst>
        <pc:spChg chg="mod">
          <ac:chgData name="Anatoliy Kigel" userId="7432c6c4687b0a9c" providerId="LiveId" clId="{2531767D-6331-4D3A-89C0-821C00C70DDF}" dt="2023-05-11T08:06:40.8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2531767D-6331-4D3A-89C0-821C00C70DDF}" dt="2023-05-11T08:06:53.110" v="2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2531767D-6331-4D3A-89C0-821C00C70DDF}" dt="2023-05-11T08:07:48.216" v="28" actId="6549"/>
        <pc:sldMkLst>
          <pc:docMk/>
          <pc:sldMk cId="3931189480" sldId="293"/>
        </pc:sldMkLst>
        <pc:spChg chg="mod">
          <ac:chgData name="Anatoliy Kigel" userId="7432c6c4687b0a9c" providerId="LiveId" clId="{2531767D-6331-4D3A-89C0-821C00C70DDF}" dt="2023-05-11T08:07:48.216" v="28" actId="6549"/>
          <ac:spMkLst>
            <pc:docMk/>
            <pc:sldMk cId="3931189480" sldId="293"/>
            <ac:spMk id="11" creationId="{00000000-0000-0000-0000-000000000000}"/>
          </ac:spMkLst>
        </pc:spChg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59D549E1-FB3D-4738-8810-049515415AF7}"/>
    <pc:docChg chg="undo custSel modSld">
      <pc:chgData name="Anatoliy Kigel" userId="7432c6c4687b0a9c" providerId="LiveId" clId="{59D549E1-FB3D-4738-8810-049515415AF7}" dt="2022-11-19T07:33:59.822" v="12" actId="1582"/>
      <pc:docMkLst>
        <pc:docMk/>
      </pc:docMkLst>
      <pc:sldChg chg="modSp mod">
        <pc:chgData name="Anatoliy Kigel" userId="7432c6c4687b0a9c" providerId="LiveId" clId="{59D549E1-FB3D-4738-8810-049515415AF7}" dt="2022-11-19T07:31:09.049" v="8" actId="207"/>
        <pc:sldMkLst>
          <pc:docMk/>
          <pc:sldMk cId="3928218066" sldId="260"/>
        </pc:sldMkLst>
        <pc:spChg chg="mod">
          <ac:chgData name="Anatoliy Kigel" userId="7432c6c4687b0a9c" providerId="LiveId" clId="{59D549E1-FB3D-4738-8810-049515415AF7}" dt="2022-11-19T07:30:11.620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59D549E1-FB3D-4738-8810-049515415AF7}" dt="2022-11-19T07:31:09.049" v="8" actId="20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59D549E1-FB3D-4738-8810-049515415AF7}" dt="2022-11-19T07:33:59.822" v="12" actId="1582"/>
        <pc:sldMkLst>
          <pc:docMk/>
          <pc:sldMk cId="3931189480" sldId="293"/>
        </pc:sldMkLst>
        <pc:spChg chg="mod">
          <ac:chgData name="Anatoliy Kigel" userId="7432c6c4687b0a9c" providerId="LiveId" clId="{59D549E1-FB3D-4738-8810-049515415AF7}" dt="2022-11-19T07:33:51.639" v="11" actId="1582"/>
          <ac:spMkLst>
            <pc:docMk/>
            <pc:sldMk cId="3931189480" sldId="293"/>
            <ac:spMk id="2" creationId="{00000000-0000-0000-0000-000000000000}"/>
          </ac:spMkLst>
        </pc:spChg>
        <pc:spChg chg="mod">
          <ac:chgData name="Anatoliy Kigel" userId="7432c6c4687b0a9c" providerId="LiveId" clId="{59D549E1-FB3D-4738-8810-049515415AF7}" dt="2022-11-19T07:33:59.822" v="12" actId="1582"/>
          <ac:spMkLst>
            <pc:docMk/>
            <pc:sldMk cId="3931189480" sldId="293"/>
            <ac:spMk id="11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  <pc:docChgLst>
    <pc:chgData name="Anatoliy Kigel" userId="7432c6c4687b0a9c" providerId="LiveId" clId="{6FA691ED-D887-4145-AD61-004EE313239B}"/>
    <pc:docChg chg="undo custSel addSld modSld modSection">
      <pc:chgData name="Anatoliy Kigel" userId="7432c6c4687b0a9c" providerId="LiveId" clId="{6FA691ED-D887-4145-AD61-004EE313239B}" dt="2021-07-01T09:41:48.790" v="159" actId="1035"/>
      <pc:docMkLst>
        <pc:docMk/>
      </pc:docMkLst>
      <pc:sldChg chg="addSp delSp modSp mod">
        <pc:chgData name="Anatoliy Kigel" userId="7432c6c4687b0a9c" providerId="LiveId" clId="{6FA691ED-D887-4145-AD61-004EE313239B}" dt="2021-07-01T09:41:48.790" v="159" actId="1035"/>
        <pc:sldMkLst>
          <pc:docMk/>
          <pc:sldMk cId="3693897669" sldId="259"/>
        </pc:sldMkLst>
        <pc:spChg chg="mod">
          <ac:chgData name="Anatoliy Kigel" userId="7432c6c4687b0a9c" providerId="LiveId" clId="{6FA691ED-D887-4145-AD61-004EE313239B}" dt="2021-07-01T09:40:17.940" v="107" actId="1076"/>
          <ac:spMkLst>
            <pc:docMk/>
            <pc:sldMk cId="3693897669" sldId="259"/>
            <ac:spMk id="5" creationId="{00000000-0000-0000-0000-000000000000}"/>
          </ac:spMkLst>
        </pc:spChg>
        <pc:spChg chg="add mod">
          <ac:chgData name="Anatoliy Kigel" userId="7432c6c4687b0a9c" providerId="LiveId" clId="{6FA691ED-D887-4145-AD61-004EE313239B}" dt="2021-07-01T09:41:48.790" v="159" actId="1035"/>
          <ac:spMkLst>
            <pc:docMk/>
            <pc:sldMk cId="3693897669" sldId="259"/>
            <ac:spMk id="7" creationId="{1F00C898-4ED6-4DEF-8DBF-56B90085A80C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8" creationId="{40657345-AA51-4BAF-BAA9-38E5041C497A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9" creationId="{2BF6AC8A-8C1F-42F3-BCA6-20457708C9E1}"/>
          </ac:spMkLst>
        </pc:spChg>
        <pc:picChg chg="add del mod">
          <ac:chgData name="Anatoliy Kigel" userId="7432c6c4687b0a9c" providerId="LiveId" clId="{6FA691ED-D887-4145-AD61-004EE313239B}" dt="2021-07-01T09:37:12.033" v="4" actId="478"/>
          <ac:picMkLst>
            <pc:docMk/>
            <pc:sldMk cId="3693897669" sldId="259"/>
            <ac:picMk id="3" creationId="{9984F647-BF3F-4002-BC45-1D87068ACD6B}"/>
          </ac:picMkLst>
        </pc:picChg>
        <pc:picChg chg="add mod">
          <ac:chgData name="Anatoliy Kigel" userId="7432c6c4687b0a9c" providerId="LiveId" clId="{6FA691ED-D887-4145-AD61-004EE313239B}" dt="2021-07-01T09:41:46.510" v="155" actId="1036"/>
          <ac:picMkLst>
            <pc:docMk/>
            <pc:sldMk cId="3693897669" sldId="259"/>
            <ac:picMk id="6" creationId="{7ECA7CBD-6B7E-48B4-BB3C-8091CA930A95}"/>
          </ac:picMkLst>
        </pc:picChg>
      </pc:sldChg>
      <pc:sldChg chg="add">
        <pc:chgData name="Anatoliy Kigel" userId="7432c6c4687b0a9c" providerId="LiveId" clId="{6FA691ED-D887-4145-AD61-004EE313239B}" dt="2021-07-01T09:35:38.305" v="0" actId="2890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763D4391-3334-4BFD-872C-04389E7DFA5A}"/>
    <pc:docChg chg="custSel delSld modSld modSection">
      <pc:chgData name="Anatoliy Kigel" userId="7432c6c4687b0a9c" providerId="LiveId" clId="{763D4391-3334-4BFD-872C-04389E7DFA5A}" dt="2022-01-09T11:07:54.216" v="152" actId="1076"/>
      <pc:docMkLst>
        <pc:docMk/>
      </pc:docMkLst>
      <pc:sldChg chg="modSp mod">
        <pc:chgData name="Anatoliy Kigel" userId="7432c6c4687b0a9c" providerId="LiveId" clId="{763D4391-3334-4BFD-872C-04389E7DFA5A}" dt="2022-01-09T10:56:34.261" v="8" actId="20577"/>
        <pc:sldMkLst>
          <pc:docMk/>
          <pc:sldMk cId="3928218066" sldId="260"/>
        </pc:sldMkLst>
        <pc:spChg chg="mod">
          <ac:chgData name="Anatoliy Kigel" userId="7432c6c4687b0a9c" providerId="LiveId" clId="{763D4391-3334-4BFD-872C-04389E7DFA5A}" dt="2022-01-09T10:56:30.104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0:56:34.261" v="8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763D4391-3334-4BFD-872C-04389E7DFA5A}" dt="2022-01-09T11:06:14.117" v="130" actId="403"/>
        <pc:sldMkLst>
          <pc:docMk/>
          <pc:sldMk cId="551157161" sldId="263"/>
        </pc:sldMkLst>
        <pc:spChg chg="mod">
          <ac:chgData name="Anatoliy Kigel" userId="7432c6c4687b0a9c" providerId="LiveId" clId="{763D4391-3334-4BFD-872C-04389E7DFA5A}" dt="2022-01-09T11:06:14.117" v="130" actId="403"/>
          <ac:spMkLst>
            <pc:docMk/>
            <pc:sldMk cId="551157161" sldId="263"/>
            <ac:spMk id="4" creationId="{00000000-0000-0000-0000-000000000000}"/>
          </ac:spMkLst>
        </pc:spChg>
      </pc:sldChg>
      <pc:sldChg chg="addSp delSp modSp mod">
        <pc:chgData name="Anatoliy Kigel" userId="7432c6c4687b0a9c" providerId="LiveId" clId="{763D4391-3334-4BFD-872C-04389E7DFA5A}" dt="2022-01-09T11:06:51.940" v="139" actId="1035"/>
        <pc:sldMkLst>
          <pc:docMk/>
          <pc:sldMk cId="3430239916" sldId="264"/>
        </pc:sldMkLst>
        <pc:spChg chg="mod">
          <ac:chgData name="Anatoliy Kigel" userId="7432c6c4687b0a9c" providerId="LiveId" clId="{763D4391-3334-4BFD-872C-04389E7DFA5A}" dt="2022-01-09T11:06:51.940" v="139" actId="1035"/>
          <ac:spMkLst>
            <pc:docMk/>
            <pc:sldMk cId="3430239916" sldId="264"/>
            <ac:spMk id="2" creationId="{00000000-0000-0000-0000-000000000000}"/>
          </ac:spMkLst>
        </pc:spChg>
        <pc:spChg chg="del">
          <ac:chgData name="Anatoliy Kigel" userId="7432c6c4687b0a9c" providerId="LiveId" clId="{763D4391-3334-4BFD-872C-04389E7DFA5A}" dt="2022-01-09T11:06:19.824" v="131" actId="478"/>
          <ac:spMkLst>
            <pc:docMk/>
            <pc:sldMk cId="3430239916" sldId="264"/>
            <ac:spMk id="3" creationId="{00000000-0000-0000-0000-000000000000}"/>
          </ac:spMkLst>
        </pc:spChg>
        <pc:spChg chg="add mod">
          <ac:chgData name="Anatoliy Kigel" userId="7432c6c4687b0a9c" providerId="LiveId" clId="{763D4391-3334-4BFD-872C-04389E7DFA5A}" dt="2022-01-09T11:06:20.060" v="132"/>
          <ac:spMkLst>
            <pc:docMk/>
            <pc:sldMk cId="3430239916" sldId="264"/>
            <ac:spMk id="11" creationId="{92EF89CD-D3BC-47D8-BA34-9FA67D491868}"/>
          </ac:spMkLst>
        </pc:spChg>
        <pc:grpChg chg="mod">
          <ac:chgData name="Anatoliy Kigel" userId="7432c6c4687b0a9c" providerId="LiveId" clId="{763D4391-3334-4BFD-872C-04389E7DFA5A}" dt="2022-01-09T11:06:49.757" v="135" actId="1035"/>
          <ac:grpSpMkLst>
            <pc:docMk/>
            <pc:sldMk cId="3430239916" sldId="264"/>
            <ac:grpSpMk id="5" creationId="{00000000-0000-0000-0000-000000000000}"/>
          </ac:grpSpMkLst>
        </pc:grpChg>
        <pc:picChg chg="mod">
          <ac:chgData name="Anatoliy Kigel" userId="7432c6c4687b0a9c" providerId="LiveId" clId="{763D4391-3334-4BFD-872C-04389E7DFA5A}" dt="2022-01-09T11:06:49.757" v="135" actId="1035"/>
          <ac:picMkLst>
            <pc:docMk/>
            <pc:sldMk cId="3430239916" sldId="264"/>
            <ac:picMk id="17" creationId="{00000000-0000-0000-0000-000000000000}"/>
          </ac:picMkLst>
        </pc:picChg>
        <pc:picChg chg="mod">
          <ac:chgData name="Anatoliy Kigel" userId="7432c6c4687b0a9c" providerId="LiveId" clId="{763D4391-3334-4BFD-872C-04389E7DFA5A}" dt="2022-01-09T11:06:49.757" v="135" actId="1035"/>
          <ac:picMkLst>
            <pc:docMk/>
            <pc:sldMk cId="3430239916" sldId="264"/>
            <ac:picMk id="20" creationId="{00000000-0000-0000-0000-000000000000}"/>
          </ac:picMkLst>
        </pc:picChg>
      </pc:sldChg>
      <pc:sldChg chg="modSp mod">
        <pc:chgData name="Anatoliy Kigel" userId="7432c6c4687b0a9c" providerId="LiveId" clId="{763D4391-3334-4BFD-872C-04389E7DFA5A}" dt="2022-01-09T11:06:10.019" v="129" actId="1036"/>
        <pc:sldMkLst>
          <pc:docMk/>
          <pc:sldMk cId="2560431116" sldId="265"/>
        </pc:sldMkLst>
        <pc:spChg chg="mod">
          <ac:chgData name="Anatoliy Kigel" userId="7432c6c4687b0a9c" providerId="LiveId" clId="{763D4391-3334-4BFD-872C-04389E7DFA5A}" dt="2022-01-09T11:05:50.139" v="121" actId="20577"/>
          <ac:spMkLst>
            <pc:docMk/>
            <pc:sldMk cId="2560431116" sldId="265"/>
            <ac:spMk id="5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1:06:10.019" v="129" actId="1036"/>
          <ac:spMkLst>
            <pc:docMk/>
            <pc:sldMk cId="2560431116" sldId="265"/>
            <ac:spMk id="17" creationId="{00000000-0000-0000-0000-000000000000}"/>
          </ac:spMkLst>
        </pc:spChg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2595998150" sldId="266"/>
        </pc:sldMkLst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1206142669" sldId="267"/>
        </pc:sldMkLst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1784252791" sldId="268"/>
        </pc:sldMkLst>
      </pc:sldChg>
      <pc:sldChg chg="modSp mod">
        <pc:chgData name="Anatoliy Kigel" userId="7432c6c4687b0a9c" providerId="LiveId" clId="{763D4391-3334-4BFD-872C-04389E7DFA5A}" dt="2022-01-09T11:07:54.216" v="152" actId="1076"/>
        <pc:sldMkLst>
          <pc:docMk/>
          <pc:sldMk cId="3063730818" sldId="295"/>
        </pc:sldMkLst>
        <pc:spChg chg="mod">
          <ac:chgData name="Anatoliy Kigel" userId="7432c6c4687b0a9c" providerId="LiveId" clId="{763D4391-3334-4BFD-872C-04389E7DFA5A}" dt="2022-01-09T11:07:50.382" v="147" actId="14100"/>
          <ac:spMkLst>
            <pc:docMk/>
            <pc:sldMk cId="3063730818" sldId="295"/>
            <ac:spMk id="3" creationId="{00000000-0000-0000-0000-000000000000}"/>
          </ac:spMkLst>
        </pc:spChg>
        <pc:picChg chg="mod">
          <ac:chgData name="Anatoliy Kigel" userId="7432c6c4687b0a9c" providerId="LiveId" clId="{763D4391-3334-4BFD-872C-04389E7DFA5A}" dt="2022-01-09T11:07:54.216" v="152" actId="1076"/>
          <ac:picMkLst>
            <pc:docMk/>
            <pc:sldMk cId="3063730818" sldId="295"/>
            <ac:picMk id="1026" creationId="{E98A6534-EC32-424A-B588-008EAFD5CF1D}"/>
          </ac:picMkLst>
        </pc:picChg>
      </pc:sldChg>
      <pc:sldChg chg="modSp mod">
        <pc:chgData name="Anatoliy Kigel" userId="7432c6c4687b0a9c" providerId="LiveId" clId="{763D4391-3334-4BFD-872C-04389E7DFA5A}" dt="2022-01-09T10:56:45.841" v="17" actId="20577"/>
        <pc:sldMkLst>
          <pc:docMk/>
          <pc:sldMk cId="599313642" sldId="302"/>
        </pc:sldMkLst>
        <pc:spChg chg="mod">
          <ac:chgData name="Anatoliy Kigel" userId="7432c6c4687b0a9c" providerId="LiveId" clId="{763D4391-3334-4BFD-872C-04389E7DFA5A}" dt="2022-01-09T10:56:42.130" v="10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0:56:45.841" v="1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BAE25142-3F58-497C-947C-2BC92FA6FA95}"/>
    <pc:docChg chg="modSld">
      <pc:chgData name="Anatoliy Kigel" userId="7432c6c4687b0a9c" providerId="LiveId" clId="{BAE25142-3F58-497C-947C-2BC92FA6FA95}" dt="2022-06-02T18:30:40.890" v="0"/>
      <pc:docMkLst>
        <pc:docMk/>
      </pc:docMkLst>
      <pc:sldChg chg="modSp mod">
        <pc:chgData name="Anatoliy Kigel" userId="7432c6c4687b0a9c" providerId="LiveId" clId="{BAE25142-3F58-497C-947C-2BC92FA6FA95}" dt="2022-06-02T18:30:40.890" v="0"/>
        <pc:sldMkLst>
          <pc:docMk/>
          <pc:sldMk cId="2134033093" sldId="290"/>
        </pc:sldMkLst>
        <pc:spChg chg="mod">
          <ac:chgData name="Anatoliy Kigel" userId="7432c6c4687b0a9c" providerId="LiveId" clId="{BAE25142-3F58-497C-947C-2BC92FA6FA95}" dt="2022-06-02T18:30:40.890" v="0"/>
          <ac:spMkLst>
            <pc:docMk/>
            <pc:sldMk cId="2134033093" sldId="290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F39C8990-73C2-475D-AB8C-BC78C9D924C7}"/>
    <pc:docChg chg="modSld">
      <pc:chgData name="Anatoliy Kigel" userId="7432c6c4687b0a9c" providerId="LiveId" clId="{F39C8990-73C2-475D-AB8C-BC78C9D924C7}" dt="2022-09-24T11:05:50.104" v="17" actId="207"/>
      <pc:docMkLst>
        <pc:docMk/>
      </pc:docMkLst>
      <pc:sldChg chg="modSp mod">
        <pc:chgData name="Anatoliy Kigel" userId="7432c6c4687b0a9c" providerId="LiveId" clId="{F39C8990-73C2-475D-AB8C-BC78C9D924C7}" dt="2022-09-24T11:05:50.104" v="17" actId="207"/>
        <pc:sldMkLst>
          <pc:docMk/>
          <pc:sldMk cId="3928218066" sldId="260"/>
        </pc:sldMkLst>
        <pc:spChg chg="mod">
          <ac:chgData name="Anatoliy Kigel" userId="7432c6c4687b0a9c" providerId="LiveId" clId="{F39C8990-73C2-475D-AB8C-BC78C9D924C7}" dt="2022-09-24T11:05:39.368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39C8990-73C2-475D-AB8C-BC78C9D924C7}" dt="2022-09-24T11:05:50.104" v="17" actId="207"/>
          <ac:spMkLst>
            <pc:docMk/>
            <pc:sldMk cId="3928218066" sldId="260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C65FAFAE-A7C6-4403-B2FE-4F16F78D55F7}"/>
    <pc:docChg chg="undo custSel delSld modSld modSection">
      <pc:chgData name="Anatoliy Kigel" userId="7432c6c4687b0a9c" providerId="LiveId" clId="{C65FAFAE-A7C6-4403-B2FE-4F16F78D55F7}" dt="2022-07-24T16:50:13.772" v="61" actId="20577"/>
      <pc:docMkLst>
        <pc:docMk/>
      </pc:docMkLst>
      <pc:sldChg chg="modSp mod">
        <pc:chgData name="Anatoliy Kigel" userId="7432c6c4687b0a9c" providerId="LiveId" clId="{C65FAFAE-A7C6-4403-B2FE-4F16F78D55F7}" dt="2022-07-20T06:14:54.381" v="9" actId="20577"/>
        <pc:sldMkLst>
          <pc:docMk/>
          <pc:sldMk cId="3928218066" sldId="260"/>
        </pc:sldMkLst>
        <pc:spChg chg="mod">
          <ac:chgData name="Anatoliy Kigel" userId="7432c6c4687b0a9c" providerId="LiveId" clId="{C65FAFAE-A7C6-4403-B2FE-4F16F78D55F7}" dt="2022-07-20T06:14:54.381" v="9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65FAFAE-A7C6-4403-B2FE-4F16F78D55F7}" dt="2022-07-20T06:14:50.061" v="7" actId="20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65FAFAE-A7C6-4403-B2FE-4F16F78D55F7}" dt="2022-07-24T16:50:13.772" v="61" actId="20577"/>
        <pc:sldMkLst>
          <pc:docMk/>
          <pc:sldMk cId="3089917501" sldId="284"/>
        </pc:sldMkLst>
        <pc:spChg chg="mod">
          <ac:chgData name="Anatoliy Kigel" userId="7432c6c4687b0a9c" providerId="LiveId" clId="{C65FAFAE-A7C6-4403-B2FE-4F16F78D55F7}" dt="2022-07-24T16:50:13.772" v="61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addSp delSp modSp mod">
        <pc:chgData name="Anatoliy Kigel" userId="7432c6c4687b0a9c" providerId="LiveId" clId="{C65FAFAE-A7C6-4403-B2FE-4F16F78D55F7}" dt="2022-07-20T06:36:05.100" v="59" actId="1076"/>
        <pc:sldMkLst>
          <pc:docMk/>
          <pc:sldMk cId="2134033093" sldId="290"/>
        </pc:sldMkLst>
        <pc:spChg chg="add del mod">
          <ac:chgData name="Anatoliy Kigel" userId="7432c6c4687b0a9c" providerId="LiveId" clId="{C65FAFAE-A7C6-4403-B2FE-4F16F78D55F7}" dt="2022-07-20T06:35:58.929" v="57" actId="6549"/>
          <ac:spMkLst>
            <pc:docMk/>
            <pc:sldMk cId="2134033093" sldId="290"/>
            <ac:spMk id="7" creationId="{00000000-0000-0000-0000-000000000000}"/>
          </ac:spMkLst>
        </pc:spChg>
        <pc:spChg chg="mod">
          <ac:chgData name="Anatoliy Kigel" userId="7432c6c4687b0a9c" providerId="LiveId" clId="{C65FAFAE-A7C6-4403-B2FE-4F16F78D55F7}" dt="2022-07-20T06:34:58.909" v="46" actId="1036"/>
          <ac:spMkLst>
            <pc:docMk/>
            <pc:sldMk cId="2134033093" sldId="290"/>
            <ac:spMk id="8" creationId="{00000000-0000-0000-0000-000000000000}"/>
          </ac:spMkLst>
        </pc:spChg>
        <pc:spChg chg="add mod">
          <ac:chgData name="Anatoliy Kigel" userId="7432c6c4687b0a9c" providerId="LiveId" clId="{C65FAFAE-A7C6-4403-B2FE-4F16F78D55F7}" dt="2022-07-20T06:35:52.082" v="51" actId="1035"/>
          <ac:spMkLst>
            <pc:docMk/>
            <pc:sldMk cId="2134033093" sldId="290"/>
            <ac:spMk id="9" creationId="{5299C90D-AC5D-D642-A49A-283196750356}"/>
          </ac:spMkLst>
        </pc:spChg>
        <pc:picChg chg="mod">
          <ac:chgData name="Anatoliy Kigel" userId="7432c6c4687b0a9c" providerId="LiveId" clId="{C65FAFAE-A7C6-4403-B2FE-4F16F78D55F7}" dt="2022-07-20T06:36:05.100" v="59" actId="1076"/>
          <ac:picMkLst>
            <pc:docMk/>
            <pc:sldMk cId="2134033093" sldId="290"/>
            <ac:picMk id="2" creationId="{00000000-0000-0000-0000-000000000000}"/>
          </ac:picMkLst>
        </pc:picChg>
      </pc:sldChg>
      <pc:sldChg chg="del">
        <pc:chgData name="Anatoliy Kigel" userId="7432c6c4687b0a9c" providerId="LiveId" clId="{C65FAFAE-A7C6-4403-B2FE-4F16F78D55F7}" dt="2022-07-24T16:50:11.891" v="60" actId="47"/>
        <pc:sldMkLst>
          <pc:docMk/>
          <pc:sldMk cId="1199415110" sldId="394"/>
        </pc:sldMkLst>
      </pc:sldChg>
      <pc:sldChg chg="del">
        <pc:chgData name="Anatoliy Kigel" userId="7432c6c4687b0a9c" providerId="LiveId" clId="{C65FAFAE-A7C6-4403-B2FE-4F16F78D55F7}" dt="2022-07-24T16:50:11.891" v="60" actId="47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DBE426B7-84BE-46BE-9773-C94CBBB1EF49}"/>
    <pc:docChg chg="modSld">
      <pc:chgData name="Anatoliy Kigel" userId="7432c6c4687b0a9c" providerId="LiveId" clId="{DBE426B7-84BE-46BE-9773-C94CBBB1EF49}" dt="2023-09-12T08:53:03.909" v="13" actId="20577"/>
      <pc:docMkLst>
        <pc:docMk/>
      </pc:docMkLst>
      <pc:sldChg chg="modSp mod">
        <pc:chgData name="Anatoliy Kigel" userId="7432c6c4687b0a9c" providerId="LiveId" clId="{DBE426B7-84BE-46BE-9773-C94CBBB1EF49}" dt="2023-09-12T08:53:03.909" v="13" actId="20577"/>
        <pc:sldMkLst>
          <pc:docMk/>
          <pc:sldMk cId="3928218066" sldId="260"/>
        </pc:sldMkLst>
        <pc:spChg chg="mod">
          <ac:chgData name="Anatoliy Kigel" userId="7432c6c4687b0a9c" providerId="LiveId" clId="{DBE426B7-84BE-46BE-9773-C94CBBB1EF49}" dt="2023-09-12T08:52:57.50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DBE426B7-84BE-46BE-9773-C94CBBB1EF49}" dt="2023-09-12T08:53:03.909" v="13" actId="20577"/>
          <ac:spMkLst>
            <pc:docMk/>
            <pc:sldMk cId="3928218066" sldId="260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9F95820F-F509-418B-82B8-792B22D34A7F}"/>
    <pc:docChg chg="custSel delSld modSld modSection">
      <pc:chgData name="Anatoliy Kigel" userId="7432c6c4687b0a9c" providerId="LiveId" clId="{9F95820F-F509-418B-82B8-792B22D34A7F}" dt="2022-06-03T17:02:18.368" v="33"/>
      <pc:docMkLst>
        <pc:docMk/>
      </pc:docMkLst>
      <pc:sldChg chg="del">
        <pc:chgData name="Anatoliy Kigel" userId="7432c6c4687b0a9c" providerId="LiveId" clId="{9F95820F-F509-418B-82B8-792B22D34A7F}" dt="2022-05-30T16:54:17.691" v="0" actId="47"/>
        <pc:sldMkLst>
          <pc:docMk/>
          <pc:sldMk cId="3693897669" sldId="259"/>
        </pc:sldMkLst>
      </pc:sldChg>
      <pc:sldChg chg="modSp mod">
        <pc:chgData name="Anatoliy Kigel" userId="7432c6c4687b0a9c" providerId="LiveId" clId="{9F95820F-F509-418B-82B8-792B22D34A7F}" dt="2022-05-30T16:54:25.622" v="7" actId="20577"/>
        <pc:sldMkLst>
          <pc:docMk/>
          <pc:sldMk cId="3928218066" sldId="260"/>
        </pc:sldMkLst>
        <pc:spChg chg="mod">
          <ac:chgData name="Anatoliy Kigel" userId="7432c6c4687b0a9c" providerId="LiveId" clId="{9F95820F-F509-418B-82B8-792B22D34A7F}" dt="2022-05-30T16:54:20.599" v="2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9F95820F-F509-418B-82B8-792B22D34A7F}" dt="2022-05-30T16:54:25.622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delSp modSp mod">
        <pc:chgData name="Anatoliy Kigel" userId="7432c6c4687b0a9c" providerId="LiveId" clId="{9F95820F-F509-418B-82B8-792B22D34A7F}" dt="2022-06-01T06:46:33.404" v="31" actId="1035"/>
        <pc:sldMkLst>
          <pc:docMk/>
          <pc:sldMk cId="1136467543" sldId="286"/>
        </pc:sldMkLst>
        <pc:spChg chg="mod">
          <ac:chgData name="Anatoliy Kigel" userId="7432c6c4687b0a9c" providerId="LiveId" clId="{9F95820F-F509-418B-82B8-792B22D34A7F}" dt="2022-06-01T06:46:25.179" v="14" actId="1036"/>
          <ac:spMkLst>
            <pc:docMk/>
            <pc:sldMk cId="1136467543" sldId="286"/>
            <ac:spMk id="2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32.254" v="28" actId="1036"/>
          <ac:spMkLst>
            <pc:docMk/>
            <pc:sldMk cId="1136467543" sldId="286"/>
            <ac:spMk id="9" creationId="{00000000-0000-0000-0000-000000000000}"/>
          </ac:spMkLst>
        </pc:spChg>
        <pc:spChg chg="del">
          <ac:chgData name="Anatoliy Kigel" userId="7432c6c4687b0a9c" providerId="LiveId" clId="{9F95820F-F509-418B-82B8-792B22D34A7F}" dt="2022-06-01T06:46:23.378" v="9" actId="478"/>
          <ac:spMkLst>
            <pc:docMk/>
            <pc:sldMk cId="1136467543" sldId="286"/>
            <ac:spMk id="12" creationId="{5EBB2F12-01F3-477A-AD10-E7A9F63E40B7}"/>
          </ac:spMkLst>
        </pc:spChg>
        <pc:spChg chg="mod">
          <ac:chgData name="Anatoliy Kigel" userId="7432c6c4687b0a9c" providerId="LiveId" clId="{9F95820F-F509-418B-82B8-792B22D34A7F}" dt="2022-06-01T06:46:33.404" v="31" actId="1035"/>
          <ac:spMkLst>
            <pc:docMk/>
            <pc:sldMk cId="1136467543" sldId="286"/>
            <ac:spMk id="58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82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84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90" creationId="{00000000-0000-0000-0000-000000000000}"/>
          </ac:spMkLst>
        </pc:spChg>
        <pc:picChg chg="mod">
          <ac:chgData name="Anatoliy Kigel" userId="7432c6c4687b0a9c" providerId="LiveId" clId="{9F95820F-F509-418B-82B8-792B22D34A7F}" dt="2022-06-01T06:46:30.262" v="24" actId="1036"/>
          <ac:picMkLst>
            <pc:docMk/>
            <pc:sldMk cId="1136467543" sldId="286"/>
            <ac:picMk id="25602" creationId="{00000000-0000-0000-0000-000000000000}"/>
          </ac:picMkLst>
        </pc:picChg>
        <pc:picChg chg="mod">
          <ac:chgData name="Anatoliy Kigel" userId="7432c6c4687b0a9c" providerId="LiveId" clId="{9F95820F-F509-418B-82B8-792B22D34A7F}" dt="2022-06-01T06:46:30.262" v="24" actId="1036"/>
          <ac:picMkLst>
            <pc:docMk/>
            <pc:sldMk cId="1136467543" sldId="286"/>
            <ac:picMk id="25606" creationId="{00000000-0000-0000-0000-000000000000}"/>
          </ac:picMkLst>
        </pc:picChg>
      </pc:sldChg>
      <pc:sldChg chg="modSp mod">
        <pc:chgData name="Anatoliy Kigel" userId="7432c6c4687b0a9c" providerId="LiveId" clId="{9F95820F-F509-418B-82B8-792B22D34A7F}" dt="2022-06-03T17:02:18.368" v="33"/>
        <pc:sldMkLst>
          <pc:docMk/>
          <pc:sldMk cId="2134033093" sldId="290"/>
        </pc:sldMkLst>
        <pc:spChg chg="mod">
          <ac:chgData name="Anatoliy Kigel" userId="7432c6c4687b0a9c" providerId="LiveId" clId="{9F95820F-F509-418B-82B8-792B22D34A7F}" dt="2022-06-03T17:02:18.368" v="33"/>
          <ac:spMkLst>
            <pc:docMk/>
            <pc:sldMk cId="2134033093" sldId="290"/>
            <ac:spMk id="7" creationId="{00000000-0000-0000-0000-000000000000}"/>
          </ac:spMkLst>
        </pc:spChg>
      </pc:sldChg>
      <pc:sldChg chg="del">
        <pc:chgData name="Anatoliy Kigel" userId="7432c6c4687b0a9c" providerId="LiveId" clId="{9F95820F-F509-418B-82B8-792B22D34A7F}" dt="2022-05-30T16:54:49.505" v="8" actId="47"/>
        <pc:sldMkLst>
          <pc:docMk/>
          <pc:sldMk cId="17623490" sldId="296"/>
        </pc:sldMkLst>
      </pc:sldChg>
      <pc:sldChg chg="del">
        <pc:chgData name="Anatoliy Kigel" userId="7432c6c4687b0a9c" providerId="LiveId" clId="{9F95820F-F509-418B-82B8-792B22D34A7F}" dt="2022-05-30T16:54:49.505" v="8" actId="47"/>
        <pc:sldMkLst>
          <pc:docMk/>
          <pc:sldMk cId="599313642" sldId="302"/>
        </pc:sldMkLst>
      </pc:sldChg>
    </pc:docChg>
  </pc:docChgLst>
  <pc:docChgLst>
    <pc:chgData name="Anatoliy Kigel" userId="7432c6c4687b0a9c" providerId="LiveId" clId="{073896AF-F8FF-4C0C-BE50-26F02D3F6483}"/>
    <pc:docChg chg="modSld">
      <pc:chgData name="Anatoliy Kigel" userId="7432c6c4687b0a9c" providerId="LiveId" clId="{073896AF-F8FF-4C0C-BE50-26F02D3F6483}" dt="2021-08-31T09:56:08.126" v="27" actId="20577"/>
      <pc:docMkLst>
        <pc:docMk/>
      </pc:docMkLst>
      <pc:sldChg chg="modSp mod">
        <pc:chgData name="Anatoliy Kigel" userId="7432c6c4687b0a9c" providerId="LiveId" clId="{073896AF-F8FF-4C0C-BE50-26F02D3F6483}" dt="2021-08-31T09:55:52.733" v="11" actId="20577"/>
        <pc:sldMkLst>
          <pc:docMk/>
          <pc:sldMk cId="3928218066" sldId="260"/>
        </pc:sldMkLst>
        <pc:spChg chg="mod">
          <ac:chgData name="Anatoliy Kigel" userId="7432c6c4687b0a9c" providerId="LiveId" clId="{073896AF-F8FF-4C0C-BE50-26F02D3F6483}" dt="2021-08-31T09:55:48.78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5:52.733" v="11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073896AF-F8FF-4C0C-BE50-26F02D3F6483}" dt="2021-08-31T09:56:08.126" v="27" actId="20577"/>
        <pc:sldMkLst>
          <pc:docMk/>
          <pc:sldMk cId="599313642" sldId="302"/>
        </pc:sldMkLst>
        <pc:spChg chg="mod">
          <ac:chgData name="Anatoliy Kigel" userId="7432c6c4687b0a9c" providerId="LiveId" clId="{073896AF-F8FF-4C0C-BE50-26F02D3F6483}" dt="2021-08-31T09:56:02.805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6:08.126" v="2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CC1D60BE-B53C-4A76-8698-CB4700C8A7F8}"/>
    <pc:docChg chg="modSld">
      <pc:chgData name="Anatoliy Kigel" userId="7432c6c4687b0a9c" providerId="LiveId" clId="{CC1D60BE-B53C-4A76-8698-CB4700C8A7F8}" dt="2021-09-30T17:08:54.877" v="52" actId="404"/>
      <pc:docMkLst>
        <pc:docMk/>
      </pc:docMkLst>
      <pc:sldChg chg="modSp mod">
        <pc:chgData name="Anatoliy Kigel" userId="7432c6c4687b0a9c" providerId="LiveId" clId="{CC1D60BE-B53C-4A76-8698-CB4700C8A7F8}" dt="2021-09-30T17:08:54.877" v="52" actId="404"/>
        <pc:sldMkLst>
          <pc:docMk/>
          <pc:sldMk cId="0" sldId="257"/>
        </pc:sldMkLst>
        <pc:spChg chg="mod">
          <ac:chgData name="Anatoliy Kigel" userId="7432c6c4687b0a9c" providerId="LiveId" clId="{CC1D60BE-B53C-4A76-8698-CB4700C8A7F8}" dt="2021-09-30T17:08:54.877" v="52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04.717" v="5" actId="20577"/>
        <pc:sldMkLst>
          <pc:docMk/>
          <pc:sldMk cId="3928218066" sldId="260"/>
        </pc:sldMkLst>
        <pc:spChg chg="mod">
          <ac:chgData name="Anatoliy Kigel" userId="7432c6c4687b0a9c" providerId="LiveId" clId="{CC1D60BE-B53C-4A76-8698-CB4700C8A7F8}" dt="2021-09-25T11:17:01.780" v="0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04.717" v="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12.165" v="11" actId="20577"/>
        <pc:sldMkLst>
          <pc:docMk/>
          <pc:sldMk cId="599313642" sldId="302"/>
        </pc:sldMkLst>
        <pc:spChg chg="mod">
          <ac:chgData name="Anatoliy Kigel" userId="7432c6c4687b0a9c" providerId="LiveId" clId="{CC1D60BE-B53C-4A76-8698-CB4700C8A7F8}" dt="2021-09-25T11:17:09.282" v="6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12.165" v="11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12.09.2023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12.09.2023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ss.in.ua/html/tag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youtube/answer/171780?hl=uk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74112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+mj-lt"/>
              </a:rPr>
              <a:t>Основы программирования и веб-разработка</a:t>
            </a:r>
            <a:endParaRPr lang="uk-UA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BC08CFC9-3325-4B95-8FE6-0CAD728C92D9}"/>
              </a:ext>
            </a:extLst>
          </p:cNvPr>
          <p:cNvSpPr/>
          <p:nvPr/>
        </p:nvSpPr>
        <p:spPr>
          <a:xfrm>
            <a:off x="2014767" y="5253007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14767" y="5304401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0466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8388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b="1" dirty="0">
                <a:hlinkClick r:id="rId3"/>
              </a:rPr>
              <a:t>https://webref.ru/html/img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>
                <a:solidFill>
                  <a:schemeClr val="accent6"/>
                </a:solidFill>
                <a:latin typeface="+mj-lt"/>
              </a:rPr>
              <a:t>web50</a:t>
            </a:r>
            <a:r>
              <a:rPr lang="en-US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6000" b="1">
                <a:solidFill>
                  <a:srgbClr val="0070C0"/>
                </a:solidFill>
                <a:latin typeface="+mj-lt"/>
              </a:rPr>
              <a:t>online</a:t>
            </a:r>
            <a:r>
              <a:rPr lang="en-US" sz="60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</a:t>
            </a:r>
            <a:endParaRPr lang="uk-UA" sz="54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WEB50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0" y="18926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535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568" y="4005064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&lt;a&gt;</a:t>
            </a:r>
            <a:r>
              <a:rPr lang="en-US" sz="2400" b="1" dirty="0"/>
              <a:t>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</a:t>
            </a:r>
            <a:r>
              <a:rPr lang="ru-RU" sz="2400" b="1" dirty="0"/>
              <a:t>: </a:t>
            </a:r>
            <a:r>
              <a:rPr lang="en-US" sz="2400" b="1" dirty="0">
                <a:hlinkClick r:id="rId3"/>
              </a:rPr>
              <a:t>https://webref.ru/html/a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235166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13918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34397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Адресация в Интернете</a:t>
            </a:r>
            <a:r>
              <a:rPr lang="en-US" sz="4000" b="1" dirty="0"/>
              <a:t> / IP </a:t>
            </a:r>
            <a:r>
              <a:rPr lang="ru-RU" sz="4000" b="1" dirty="0"/>
              <a:t>адрес</a:t>
            </a:r>
            <a:endParaRPr lang="uk-UA" sz="40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3" y="4010703"/>
            <a:ext cx="9768408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988840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84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0" y="260648"/>
            <a:ext cx="121920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500409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500409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540765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02311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625055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625055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559496" y="5334307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13646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9449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https://htmlreference.io/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93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Справочники по </a:t>
            </a:r>
            <a:r>
              <a:rPr lang="en-US" sz="32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84" y="1075882"/>
            <a:ext cx="6434432" cy="3939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9C90D-AC5D-D642-A49A-283196750356}"/>
              </a:ext>
            </a:extLst>
          </p:cNvPr>
          <p:cNvSpPr txBox="1"/>
          <p:nvPr/>
        </p:nvSpPr>
        <p:spPr>
          <a:xfrm>
            <a:off x="0" y="530120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b="1" dirty="0">
                <a:hlinkClick r:id="rId3"/>
              </a:rPr>
              <a:t>https://css.in.ua/html/tags</a:t>
            </a:r>
            <a:endParaRPr lang="uk-UA" sz="3200" b="1" dirty="0"/>
          </a:p>
        </p:txBody>
      </p:sp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https://support.google.com/youtube/answer/171780?hl=uk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5400" b="1" dirty="0"/>
              <a:t>Что нам понадобится?</a:t>
            </a:r>
            <a:endParaRPr lang="uk-UA" sz="54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096000" y="2204864"/>
            <a:ext cx="60486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B050"/>
                </a:solidFill>
              </a:rPr>
              <a:t>Структура проекта</a:t>
            </a:r>
          </a:p>
          <a:p>
            <a:r>
              <a:rPr lang="ru-RU" sz="3600" b="1" dirty="0" err="1">
                <a:solidFill>
                  <a:srgbClr val="0070C0"/>
                </a:solidFill>
              </a:rPr>
              <a:t>Блочно</a:t>
            </a:r>
            <a:r>
              <a:rPr lang="ru-RU" sz="3600" b="1" dirty="0">
                <a:solidFill>
                  <a:srgbClr val="0070C0"/>
                </a:solidFill>
              </a:rPr>
              <a:t>/строчная модель документа </a:t>
            </a:r>
          </a:p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Семантика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HTML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3600" b="1" dirty="0">
                <a:solidFill>
                  <a:srgbClr val="7030A0"/>
                </a:solidFill>
              </a:rPr>
              <a:t>Валидация разметки</a:t>
            </a:r>
            <a:endParaRPr lang="ru-RU" sz="3600" b="1" dirty="0"/>
          </a:p>
        </p:txBody>
      </p:sp>
      <p:pic>
        <p:nvPicPr>
          <p:cNvPr id="1026" name="Picture 2" descr="структура проекта">
            <a:extLst>
              <a:ext uri="{FF2B5EF4-FFF2-40B4-BE49-F238E27FC236}">
                <a16:creationId xmlns:a16="http://schemas.microsoft.com/office/drawing/2014/main" id="{E98A6534-EC32-424A-B588-008EAFD5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9" y="2060848"/>
            <a:ext cx="5841418" cy="32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622E4-C4C0-42CF-94B7-9DCBAB5E658A}"/>
              </a:ext>
            </a:extLst>
          </p:cNvPr>
          <p:cNvSpPr txBox="1"/>
          <p:nvPr/>
        </p:nvSpPr>
        <p:spPr>
          <a:xfrm>
            <a:off x="119336" y="34543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На следующем занятии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38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3800" dirty="0">
                <a:latin typeface="+mj-lt"/>
                <a:ea typeface="+mj-ea"/>
                <a:cs typeface="+mj-cs"/>
              </a:rPr>
              <a:t>курс?</a:t>
            </a:r>
            <a:endParaRPr lang="uk-UA" sz="13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628800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204864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F89CD-D3BC-47D8-BA34-9FA67D491868}"/>
              </a:ext>
            </a:extLst>
          </p:cNvPr>
          <p:cNvSpPr txBox="1"/>
          <p:nvPr/>
        </p:nvSpPr>
        <p:spPr>
          <a:xfrm>
            <a:off x="0" y="49931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orld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ide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eb / </a:t>
            </a:r>
            <a:r>
              <a:rPr lang="ru-RU" sz="4400" b="1" dirty="0"/>
              <a:t>Всемирная паутина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2141357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937973" y="2911902"/>
              <a:ext cx="3529499" cy="355968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0" y="287025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orld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ide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eb / </a:t>
            </a:r>
            <a:r>
              <a:rPr lang="ru-RU" sz="4400" b="1" dirty="0"/>
              <a:t>Всемирная паутина</a:t>
            </a:r>
            <a:endParaRPr lang="uk-UA" sz="44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15480" y="5035242"/>
            <a:ext cx="97930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Их общение регламентирует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я протоколом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HyperText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5780B7-7F5B-0B23-0968-CCF5B4942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386" y="1337882"/>
            <a:ext cx="1779452" cy="98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443552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4699</TotalTime>
  <Words>866</Words>
  <Application>Microsoft Office PowerPoint</Application>
  <PresentationFormat>Широкий екран</PresentationFormat>
  <Paragraphs>129</Paragraphs>
  <Slides>31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2023-09-12T08:53:06Z</dcterms:modified>
</cp:coreProperties>
</file>